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6F0"/>
    <a:srgbClr val="3C3C50"/>
    <a:srgbClr val="E13C23"/>
    <a:srgbClr val="232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53" y="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CCEA3-BCD8-8845-B480-4CEB6A304AB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F9A06-46C9-CA4C-95AC-CE331F15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4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32" b="62073"/>
          <a:stretch/>
        </p:blipFill>
        <p:spPr>
          <a:xfrm>
            <a:off x="-1" y="2411465"/>
            <a:ext cx="4692553" cy="44380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4517" y="2373824"/>
            <a:ext cx="5318083" cy="1464096"/>
          </a:xfrm>
        </p:spPr>
        <p:txBody>
          <a:bodyPr anchor="b">
            <a:normAutofit/>
          </a:bodyPr>
          <a:lstStyle>
            <a:lvl1pPr algn="l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defRPr sz="5000" spc="100" baseline="0">
                <a:solidFill>
                  <a:srgbClr val="3C3C50"/>
                </a:solidFill>
                <a:latin typeface="Bebas Neue Bold"/>
                <a:cs typeface="Bebas Neue Bold"/>
              </a:defRPr>
            </a:lvl1pPr>
          </a:lstStyle>
          <a:p>
            <a:r>
              <a:rPr lang="nb-NO" dirty="0" smtClean="0"/>
              <a:t>Tittel her</a:t>
            </a:r>
            <a:br>
              <a:rPr lang="nb-NO" dirty="0" smtClean="0"/>
            </a:br>
            <a:r>
              <a:rPr lang="nb-NO" dirty="0" smtClean="0"/>
              <a:t>Linje 2 lengst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4517" y="3676553"/>
            <a:ext cx="4530683" cy="593617"/>
          </a:xfrm>
        </p:spPr>
        <p:txBody>
          <a:bodyPr>
            <a:normAutofit/>
          </a:bodyPr>
          <a:lstStyle>
            <a:lvl1pPr marL="0" indent="0" algn="l">
              <a:lnSpc>
                <a:spcPts val="3400"/>
              </a:lnSpc>
              <a:buNone/>
              <a:defRPr sz="3000" b="0" i="0" kern="1200" spc="100">
                <a:solidFill>
                  <a:srgbClr val="3C3C50"/>
                </a:solidFill>
                <a:latin typeface="Bebas Neue Book"/>
                <a:cs typeface="Bebas Neue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her på en linje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03"/>
          <a:stretch/>
        </p:blipFill>
        <p:spPr>
          <a:xfrm>
            <a:off x="0" y="-16712"/>
            <a:ext cx="1370138" cy="48656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" t="72161"/>
          <a:stretch/>
        </p:blipFill>
        <p:spPr>
          <a:xfrm>
            <a:off x="-8467" y="-25400"/>
            <a:ext cx="6366601" cy="2436865"/>
          </a:xfrm>
          <a:prstGeom prst="rect">
            <a:avLst/>
          </a:prstGeom>
        </p:spPr>
      </p:pic>
      <p:cxnSp>
        <p:nvCxnSpPr>
          <p:cNvPr id="22" name="Straight Connector 21"/>
          <p:cNvCxnSpPr/>
          <p:nvPr userDrawn="1"/>
        </p:nvCxnSpPr>
        <p:spPr>
          <a:xfrm>
            <a:off x="6115494" y="6154288"/>
            <a:ext cx="2522764" cy="0"/>
          </a:xfrm>
          <a:prstGeom prst="line">
            <a:avLst/>
          </a:prstGeom>
          <a:ln w="50800" cap="sq">
            <a:solidFill>
              <a:srgbClr val="3C3C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39"/>
          <p:cNvSpPr>
            <a:spLocks noGrp="1"/>
          </p:cNvSpPr>
          <p:nvPr>
            <p:ph type="body" sz="quarter" idx="10" hasCustomPrompt="1"/>
          </p:nvPr>
        </p:nvSpPr>
        <p:spPr>
          <a:xfrm>
            <a:off x="6115494" y="6139452"/>
            <a:ext cx="2606309" cy="600075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Source Sans Pro Semibold"/>
                <a:cs typeface="Source Sans Pro Semibold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Innhold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1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90069"/>
            <a:ext cx="5658294" cy="974905"/>
          </a:xfrm>
        </p:spPr>
        <p:txBody>
          <a:bodyPr anchor="t">
            <a:noAutofit/>
          </a:bodyPr>
          <a:lstStyle>
            <a:lvl1pPr algn="l">
              <a:lnSpc>
                <a:spcPts val="4000"/>
              </a:lnSpc>
              <a:defRPr sz="3800" spc="100">
                <a:latin typeface="Bebas Neue Bold"/>
                <a:cs typeface="Bebas Neue Bold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94556"/>
            <a:ext cx="5658295" cy="4316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15494" y="6154288"/>
            <a:ext cx="2522764" cy="0"/>
          </a:xfrm>
          <a:prstGeom prst="line">
            <a:avLst/>
          </a:prstGeom>
          <a:ln w="50800" cap="sq">
            <a:solidFill>
              <a:srgbClr val="3C3C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9"/>
          <p:cNvSpPr>
            <a:spLocks noGrp="1"/>
          </p:cNvSpPr>
          <p:nvPr>
            <p:ph type="body" sz="quarter" idx="13" hasCustomPrompt="1"/>
          </p:nvPr>
        </p:nvSpPr>
        <p:spPr>
          <a:xfrm>
            <a:off x="6115494" y="6139452"/>
            <a:ext cx="2606309" cy="535985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Source Sans Pro Semibold"/>
                <a:cs typeface="Source Sans Pro Semibold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Innhold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457199" y="6182824"/>
            <a:ext cx="1749420" cy="350289"/>
          </a:xfrm>
          <a:prstGeom prst="rect">
            <a:avLst/>
          </a:prstGeom>
        </p:spPr>
        <p:txBody>
          <a:bodyPr r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fld id="{CA93D0B8-54FE-C34F-8E4A-F567D1C70BF9}" type="datetimeFigureOut">
              <a:rPr lang="en-US" smtClean="0"/>
              <a:pPr/>
              <a:t>2/14/2015</a:t>
            </a:fld>
            <a:r>
              <a:rPr lang="en-US" dirty="0" smtClean="0"/>
              <a:t> </a:t>
            </a:r>
            <a:r>
              <a:rPr lang="en-GB" dirty="0" smtClean="0"/>
              <a:t>| </a:t>
            </a:r>
            <a:r>
              <a:rPr lang="en-US" dirty="0" smtClean="0"/>
              <a:t>Side </a:t>
            </a:r>
            <a:fld id="{CD923CB7-718D-FF45-8BB7-8649AC8A2A5F}" type="slidenum">
              <a:rPr lang="en-US" smtClean="0"/>
              <a:pPr/>
              <a:t>‹#›</a:t>
            </a:fld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2206619" y="6182824"/>
            <a:ext cx="2895600" cy="350289"/>
          </a:xfrm>
          <a:prstGeom prst="rect">
            <a:avLst/>
          </a:prstGeom>
        </p:spPr>
        <p:txBody>
          <a:bodyPr l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0" cap="all" spc="100">
                <a:latin typeface="Bebas Neue Bold"/>
                <a:cs typeface="Bebas Neue Bold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4"/>
          </p:nvPr>
        </p:nvSpPr>
        <p:spPr>
          <a:xfrm>
            <a:off x="457199" y="6182824"/>
            <a:ext cx="1749420" cy="350289"/>
          </a:xfrm>
          <a:prstGeom prst="rect">
            <a:avLst/>
          </a:prstGeom>
        </p:spPr>
        <p:txBody>
          <a:bodyPr r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fld id="{CA93D0B8-54FE-C34F-8E4A-F567D1C70BF9}" type="datetimeFigureOut">
              <a:rPr lang="en-US" smtClean="0"/>
              <a:pPr/>
              <a:t>2/14/2015</a:t>
            </a:fld>
            <a:r>
              <a:rPr lang="en-US" dirty="0" smtClean="0"/>
              <a:t> </a:t>
            </a:r>
            <a:r>
              <a:rPr lang="en-GB" dirty="0" smtClean="0"/>
              <a:t>| </a:t>
            </a:r>
            <a:r>
              <a:rPr lang="en-US" dirty="0" smtClean="0"/>
              <a:t>Side </a:t>
            </a:r>
            <a:fld id="{CD923CB7-718D-FF45-8BB7-8649AC8A2A5F}" type="slidenum">
              <a:rPr lang="en-US" smtClean="0"/>
              <a:pPr/>
              <a:t>‹#›</a:t>
            </a:fld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2206619" y="6182824"/>
            <a:ext cx="2895600" cy="350289"/>
          </a:xfrm>
          <a:prstGeom prst="rect">
            <a:avLst/>
          </a:prstGeom>
        </p:spPr>
        <p:txBody>
          <a:bodyPr l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15494" y="6154288"/>
            <a:ext cx="2522764" cy="0"/>
          </a:xfrm>
          <a:prstGeom prst="line">
            <a:avLst/>
          </a:prstGeom>
          <a:ln w="50800" cap="sq">
            <a:solidFill>
              <a:srgbClr val="3C3C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9"/>
          <p:cNvSpPr>
            <a:spLocks noGrp="1"/>
          </p:cNvSpPr>
          <p:nvPr>
            <p:ph type="body" sz="quarter" idx="13" hasCustomPrompt="1"/>
          </p:nvPr>
        </p:nvSpPr>
        <p:spPr>
          <a:xfrm>
            <a:off x="6115494" y="6139452"/>
            <a:ext cx="2606309" cy="535985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Source Sans Pro Semibold"/>
                <a:cs typeface="Source Sans Pro Semibold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Innhold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5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457199" y="6182824"/>
            <a:ext cx="1749420" cy="350289"/>
          </a:xfrm>
          <a:prstGeom prst="rect">
            <a:avLst/>
          </a:prstGeom>
        </p:spPr>
        <p:txBody>
          <a:bodyPr r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fld id="{CA93D0B8-54FE-C34F-8E4A-F567D1C70BF9}" type="datetimeFigureOut">
              <a:rPr lang="en-US" smtClean="0"/>
              <a:pPr/>
              <a:t>2/14/2015</a:t>
            </a:fld>
            <a:r>
              <a:rPr lang="en-US" dirty="0" smtClean="0"/>
              <a:t> </a:t>
            </a:r>
            <a:r>
              <a:rPr lang="en-GB" dirty="0" smtClean="0"/>
              <a:t>| </a:t>
            </a:r>
            <a:r>
              <a:rPr lang="en-US" dirty="0" smtClean="0"/>
              <a:t>Side </a:t>
            </a:r>
            <a:fld id="{CD923CB7-718D-FF45-8BB7-8649AC8A2A5F}" type="slidenum">
              <a:rPr lang="en-US" smtClean="0"/>
              <a:pPr/>
              <a:t>‹#›</a:t>
            </a:fld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2206619" y="6182824"/>
            <a:ext cx="2895600" cy="350289"/>
          </a:xfrm>
          <a:prstGeom prst="rect">
            <a:avLst/>
          </a:prstGeom>
        </p:spPr>
        <p:txBody>
          <a:bodyPr l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199" y="590069"/>
            <a:ext cx="5658294" cy="974905"/>
          </a:xfrm>
        </p:spPr>
        <p:txBody>
          <a:bodyPr anchor="t">
            <a:noAutofit/>
          </a:bodyPr>
          <a:lstStyle>
            <a:lvl1pPr algn="l">
              <a:lnSpc>
                <a:spcPts val="4000"/>
              </a:lnSpc>
              <a:defRPr sz="3800" spc="100">
                <a:latin typeface="Bebas Neue Bold"/>
                <a:cs typeface="Bebas Neue Bold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115494" y="6154288"/>
            <a:ext cx="2522764" cy="0"/>
          </a:xfrm>
          <a:prstGeom prst="line">
            <a:avLst/>
          </a:prstGeom>
          <a:ln w="50800" cap="sq">
            <a:solidFill>
              <a:srgbClr val="3C3C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9"/>
          <p:cNvSpPr>
            <a:spLocks noGrp="1"/>
          </p:cNvSpPr>
          <p:nvPr>
            <p:ph type="body" sz="quarter" idx="13" hasCustomPrompt="1"/>
          </p:nvPr>
        </p:nvSpPr>
        <p:spPr>
          <a:xfrm>
            <a:off x="6115494" y="6139452"/>
            <a:ext cx="2606309" cy="535985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Source Sans Pro Semibold"/>
                <a:cs typeface="Source Sans Pro Semibold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Innhold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2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E13C23"/>
                </a:solidFill>
                <a:latin typeface="Bebas Neue Book"/>
                <a:cs typeface="Bebas Neue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E13C23"/>
              </a:buClr>
              <a:defRPr sz="2400"/>
            </a:lvl1pPr>
            <a:lvl2pPr>
              <a:buClr>
                <a:srgbClr val="E13C23"/>
              </a:buClr>
              <a:defRPr sz="2000"/>
            </a:lvl2pPr>
            <a:lvl3pPr>
              <a:buClr>
                <a:srgbClr val="E13C23"/>
              </a:buClr>
              <a:defRPr sz="1800"/>
            </a:lvl3pPr>
            <a:lvl4pPr>
              <a:buClr>
                <a:srgbClr val="E13C23"/>
              </a:buClr>
              <a:defRPr sz="1600"/>
            </a:lvl4pPr>
            <a:lvl5pPr>
              <a:buClr>
                <a:srgbClr val="E13C23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6496F0"/>
                </a:solidFill>
                <a:latin typeface="Bebas Neue Book"/>
                <a:cs typeface="Bebas Neue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buClr>
                <a:srgbClr val="6496F0"/>
              </a:buClr>
              <a:defRPr sz="2400"/>
            </a:lvl1pPr>
            <a:lvl2pPr>
              <a:buClr>
                <a:srgbClr val="6496F0"/>
              </a:buClr>
              <a:defRPr sz="2000"/>
            </a:lvl2pPr>
            <a:lvl3pPr>
              <a:buClr>
                <a:srgbClr val="6496F0"/>
              </a:buClr>
              <a:defRPr sz="1800"/>
            </a:lvl3pPr>
            <a:lvl4pPr>
              <a:buClr>
                <a:srgbClr val="6496F0"/>
              </a:buClr>
              <a:defRPr sz="1600"/>
            </a:lvl4pPr>
            <a:lvl5pPr>
              <a:buClr>
                <a:srgbClr val="6496F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2" name="Date Placeholder 9"/>
          <p:cNvSpPr>
            <a:spLocks noGrp="1"/>
          </p:cNvSpPr>
          <p:nvPr>
            <p:ph type="dt" sz="half" idx="14"/>
          </p:nvPr>
        </p:nvSpPr>
        <p:spPr>
          <a:xfrm>
            <a:off x="457199" y="6182824"/>
            <a:ext cx="1749420" cy="350289"/>
          </a:xfrm>
          <a:prstGeom prst="rect">
            <a:avLst/>
          </a:prstGeom>
        </p:spPr>
        <p:txBody>
          <a:bodyPr r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fld id="{CA93D0B8-54FE-C34F-8E4A-F567D1C70BF9}" type="datetimeFigureOut">
              <a:rPr lang="en-US" smtClean="0"/>
              <a:pPr/>
              <a:t>2/14/2015</a:t>
            </a:fld>
            <a:r>
              <a:rPr lang="en-US" dirty="0" smtClean="0"/>
              <a:t> </a:t>
            </a:r>
            <a:r>
              <a:rPr lang="en-GB" dirty="0" smtClean="0"/>
              <a:t>| </a:t>
            </a:r>
            <a:r>
              <a:rPr lang="en-US" dirty="0" smtClean="0"/>
              <a:t>Side </a:t>
            </a:r>
            <a:fld id="{CD923CB7-718D-FF45-8BB7-8649AC8A2A5F}" type="slidenum">
              <a:rPr lang="en-US" smtClean="0"/>
              <a:pPr/>
              <a:t>‹#›</a:t>
            </a:fld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13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2206619" y="6182824"/>
            <a:ext cx="2895600" cy="350289"/>
          </a:xfrm>
          <a:prstGeom prst="rect">
            <a:avLst/>
          </a:prstGeom>
        </p:spPr>
        <p:txBody>
          <a:bodyPr l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199" y="590069"/>
            <a:ext cx="5658294" cy="974905"/>
          </a:xfrm>
        </p:spPr>
        <p:txBody>
          <a:bodyPr anchor="t">
            <a:noAutofit/>
          </a:bodyPr>
          <a:lstStyle>
            <a:lvl1pPr algn="l">
              <a:lnSpc>
                <a:spcPts val="4000"/>
              </a:lnSpc>
              <a:defRPr sz="3800" spc="100">
                <a:latin typeface="Bebas Neue Bold"/>
                <a:cs typeface="Bebas Neue Bold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115494" y="6154288"/>
            <a:ext cx="2522764" cy="0"/>
          </a:xfrm>
          <a:prstGeom prst="line">
            <a:avLst/>
          </a:prstGeom>
          <a:ln w="50800" cap="sq">
            <a:solidFill>
              <a:srgbClr val="3C3C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9"/>
          <p:cNvSpPr>
            <a:spLocks noGrp="1"/>
          </p:cNvSpPr>
          <p:nvPr>
            <p:ph type="body" sz="quarter" idx="13" hasCustomPrompt="1"/>
          </p:nvPr>
        </p:nvSpPr>
        <p:spPr>
          <a:xfrm>
            <a:off x="6115494" y="6139452"/>
            <a:ext cx="2606309" cy="535985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Source Sans Pro Semibold"/>
                <a:cs typeface="Source Sans Pro Semibold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Innhold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8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9"/>
          <p:cNvSpPr>
            <a:spLocks noGrp="1"/>
          </p:cNvSpPr>
          <p:nvPr>
            <p:ph type="dt" sz="half" idx="14"/>
          </p:nvPr>
        </p:nvSpPr>
        <p:spPr>
          <a:xfrm>
            <a:off x="457199" y="6182824"/>
            <a:ext cx="1749420" cy="350289"/>
          </a:xfrm>
          <a:prstGeom prst="rect">
            <a:avLst/>
          </a:prstGeom>
        </p:spPr>
        <p:txBody>
          <a:bodyPr r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fld id="{CA93D0B8-54FE-C34F-8E4A-F567D1C70BF9}" type="datetimeFigureOut">
              <a:rPr lang="en-US" smtClean="0"/>
              <a:pPr/>
              <a:t>2/14/2015</a:t>
            </a:fld>
            <a:r>
              <a:rPr lang="en-US" dirty="0" smtClean="0"/>
              <a:t> </a:t>
            </a:r>
            <a:r>
              <a:rPr lang="en-GB" dirty="0" smtClean="0"/>
              <a:t>| </a:t>
            </a:r>
            <a:r>
              <a:rPr lang="en-US" dirty="0" smtClean="0"/>
              <a:t>Side </a:t>
            </a:r>
            <a:fld id="{CD923CB7-718D-FF45-8BB7-8649AC8A2A5F}" type="slidenum">
              <a:rPr lang="en-US" smtClean="0"/>
              <a:pPr/>
              <a:t>‹#›</a:t>
            </a:fld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2206619" y="6182824"/>
            <a:ext cx="2895600" cy="350289"/>
          </a:xfrm>
          <a:prstGeom prst="rect">
            <a:avLst/>
          </a:prstGeom>
        </p:spPr>
        <p:txBody>
          <a:bodyPr l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199" y="590069"/>
            <a:ext cx="5658294" cy="974905"/>
          </a:xfrm>
        </p:spPr>
        <p:txBody>
          <a:bodyPr anchor="t">
            <a:noAutofit/>
          </a:bodyPr>
          <a:lstStyle>
            <a:lvl1pPr algn="l">
              <a:lnSpc>
                <a:spcPts val="4000"/>
              </a:lnSpc>
              <a:defRPr sz="3800" spc="100">
                <a:latin typeface="Bebas Neue Bold"/>
                <a:cs typeface="Bebas Neue Bold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115494" y="6154288"/>
            <a:ext cx="2522764" cy="0"/>
          </a:xfrm>
          <a:prstGeom prst="line">
            <a:avLst/>
          </a:prstGeom>
          <a:ln w="50800" cap="sq">
            <a:solidFill>
              <a:srgbClr val="3C3C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9"/>
          <p:cNvSpPr>
            <a:spLocks noGrp="1"/>
          </p:cNvSpPr>
          <p:nvPr>
            <p:ph type="body" sz="quarter" idx="13" hasCustomPrompt="1"/>
          </p:nvPr>
        </p:nvSpPr>
        <p:spPr>
          <a:xfrm>
            <a:off x="6115494" y="6139452"/>
            <a:ext cx="2606309" cy="535985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Source Sans Pro Semibold"/>
                <a:cs typeface="Source Sans Pro Semibold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Innhold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5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9"/>
          <p:cNvSpPr>
            <a:spLocks noGrp="1"/>
          </p:cNvSpPr>
          <p:nvPr>
            <p:ph type="dt" sz="half" idx="14"/>
          </p:nvPr>
        </p:nvSpPr>
        <p:spPr>
          <a:xfrm>
            <a:off x="457199" y="6182824"/>
            <a:ext cx="1749420" cy="350289"/>
          </a:xfrm>
          <a:prstGeom prst="rect">
            <a:avLst/>
          </a:prstGeom>
        </p:spPr>
        <p:txBody>
          <a:bodyPr r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fld id="{CA93D0B8-54FE-C34F-8E4A-F567D1C70BF9}" type="datetimeFigureOut">
              <a:rPr lang="en-US" smtClean="0"/>
              <a:pPr/>
              <a:t>2/14/2015</a:t>
            </a:fld>
            <a:r>
              <a:rPr lang="en-US" dirty="0" smtClean="0"/>
              <a:t> </a:t>
            </a:r>
            <a:r>
              <a:rPr lang="en-GB" dirty="0" smtClean="0"/>
              <a:t>| </a:t>
            </a:r>
            <a:r>
              <a:rPr lang="en-US" dirty="0" smtClean="0"/>
              <a:t>Side </a:t>
            </a:r>
            <a:fld id="{CD923CB7-718D-FF45-8BB7-8649AC8A2A5F}" type="slidenum">
              <a:rPr lang="en-US" smtClean="0"/>
              <a:pPr/>
              <a:t>‹#›</a:t>
            </a:fld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2206619" y="6182824"/>
            <a:ext cx="2895600" cy="350289"/>
          </a:xfrm>
          <a:prstGeom prst="rect">
            <a:avLst/>
          </a:prstGeom>
        </p:spPr>
        <p:txBody>
          <a:bodyPr l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115494" y="6154288"/>
            <a:ext cx="2522764" cy="0"/>
          </a:xfrm>
          <a:prstGeom prst="line">
            <a:avLst/>
          </a:prstGeom>
          <a:ln w="50800" cap="sq">
            <a:solidFill>
              <a:srgbClr val="3C3C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9"/>
          <p:cNvSpPr>
            <a:spLocks noGrp="1"/>
          </p:cNvSpPr>
          <p:nvPr>
            <p:ph type="body" sz="quarter" idx="13" hasCustomPrompt="1"/>
          </p:nvPr>
        </p:nvSpPr>
        <p:spPr>
          <a:xfrm>
            <a:off x="6115494" y="6139452"/>
            <a:ext cx="2606309" cy="535985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Source Sans Pro Semibold"/>
                <a:cs typeface="Source Sans Pro Semibold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Innhold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2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94556"/>
            <a:ext cx="5380079" cy="45882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7475" y="2385949"/>
            <a:ext cx="2584328" cy="3796876"/>
          </a:xfrm>
        </p:spPr>
        <p:txBody>
          <a:bodyPr/>
          <a:lstStyle>
            <a:lvl1pPr marL="0" indent="0">
              <a:buNone/>
              <a:defRPr sz="1400">
                <a:solidFill>
                  <a:srgbClr val="E13C2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4"/>
          </p:nvPr>
        </p:nvSpPr>
        <p:spPr>
          <a:xfrm>
            <a:off x="457199" y="6182824"/>
            <a:ext cx="1749420" cy="350289"/>
          </a:xfrm>
          <a:prstGeom prst="rect">
            <a:avLst/>
          </a:prstGeom>
        </p:spPr>
        <p:txBody>
          <a:bodyPr r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fld id="{CA93D0B8-54FE-C34F-8E4A-F567D1C70BF9}" type="datetimeFigureOut">
              <a:rPr lang="en-US" smtClean="0"/>
              <a:pPr/>
              <a:t>2/14/2015</a:t>
            </a:fld>
            <a:r>
              <a:rPr lang="en-US" dirty="0" smtClean="0"/>
              <a:t> </a:t>
            </a:r>
            <a:r>
              <a:rPr lang="en-GB" dirty="0" smtClean="0"/>
              <a:t>| </a:t>
            </a:r>
            <a:r>
              <a:rPr lang="en-US" dirty="0" smtClean="0"/>
              <a:t>Side </a:t>
            </a:r>
            <a:fld id="{CD923CB7-718D-FF45-8BB7-8649AC8A2A5F}" type="slidenum">
              <a:rPr lang="en-US" smtClean="0"/>
              <a:pPr/>
              <a:t>‹#›</a:t>
            </a:fld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2206619" y="6182824"/>
            <a:ext cx="2895600" cy="350289"/>
          </a:xfrm>
          <a:prstGeom prst="rect">
            <a:avLst/>
          </a:prstGeom>
        </p:spPr>
        <p:txBody>
          <a:bodyPr l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494" y="6154288"/>
            <a:ext cx="2522764" cy="0"/>
          </a:xfrm>
          <a:prstGeom prst="line">
            <a:avLst/>
          </a:prstGeom>
          <a:ln w="50800" cap="sq">
            <a:solidFill>
              <a:srgbClr val="3C3C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9"/>
          <p:cNvSpPr>
            <a:spLocks noGrp="1"/>
          </p:cNvSpPr>
          <p:nvPr>
            <p:ph type="body" sz="quarter" idx="13" hasCustomPrompt="1"/>
          </p:nvPr>
        </p:nvSpPr>
        <p:spPr>
          <a:xfrm>
            <a:off x="6115494" y="6139452"/>
            <a:ext cx="2606309" cy="535985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Source Sans Pro Semibold"/>
                <a:cs typeface="Source Sans Pro Semibold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Innhold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199" y="590069"/>
            <a:ext cx="5658294" cy="9749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800" kern="1200" spc="100">
                <a:solidFill>
                  <a:srgbClr val="3C3C50"/>
                </a:solidFill>
                <a:latin typeface="Bebas Neue Bold"/>
                <a:ea typeface="+mj-ea"/>
                <a:cs typeface="Bebas Neue Bold"/>
              </a:defRPr>
            </a:lvl1pPr>
          </a:lstStyle>
          <a:p>
            <a:r>
              <a:rPr lang="nb-NO" dirty="0" smtClean="0"/>
              <a:t>Click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137475" y="1594556"/>
            <a:ext cx="2584328" cy="79139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13C23"/>
                </a:solidFill>
                <a:latin typeface="Source Sans Pro Semibold"/>
                <a:cs typeface="Source Sans Pro Semibold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18648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4"/>
            <a:ext cx="5495542" cy="5526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15494" y="6154288"/>
            <a:ext cx="2522764" cy="0"/>
          </a:xfrm>
          <a:prstGeom prst="line">
            <a:avLst/>
          </a:prstGeom>
          <a:ln w="50800" cap="sq">
            <a:solidFill>
              <a:srgbClr val="3C3C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9"/>
          <p:cNvSpPr>
            <a:spLocks noGrp="1"/>
          </p:cNvSpPr>
          <p:nvPr>
            <p:ph type="body" sz="quarter" idx="13" hasCustomPrompt="1"/>
          </p:nvPr>
        </p:nvSpPr>
        <p:spPr>
          <a:xfrm>
            <a:off x="6115494" y="6139452"/>
            <a:ext cx="2606309" cy="535985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Source Sans Pro Semibold"/>
                <a:cs typeface="Source Sans Pro Semibold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Innhold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4"/>
          </p:nvPr>
        </p:nvSpPr>
        <p:spPr>
          <a:xfrm>
            <a:off x="6115494" y="2385949"/>
            <a:ext cx="2610527" cy="3796876"/>
          </a:xfrm>
        </p:spPr>
        <p:txBody>
          <a:bodyPr/>
          <a:lstStyle>
            <a:lvl1pPr marL="0" indent="0">
              <a:buNone/>
              <a:defRPr sz="1400">
                <a:solidFill>
                  <a:srgbClr val="E13C2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Date Placeholder 9"/>
          <p:cNvSpPr>
            <a:spLocks noGrp="1"/>
          </p:cNvSpPr>
          <p:nvPr>
            <p:ph type="dt" sz="half" idx="15"/>
          </p:nvPr>
        </p:nvSpPr>
        <p:spPr>
          <a:xfrm>
            <a:off x="457199" y="6182824"/>
            <a:ext cx="1749420" cy="350289"/>
          </a:xfrm>
          <a:prstGeom prst="rect">
            <a:avLst/>
          </a:prstGeom>
        </p:spPr>
        <p:txBody>
          <a:bodyPr r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fld id="{CA93D0B8-54FE-C34F-8E4A-F567D1C70BF9}" type="datetimeFigureOut">
              <a:rPr lang="en-US" smtClean="0"/>
              <a:pPr/>
              <a:t>2/14/2015</a:t>
            </a:fld>
            <a:r>
              <a:rPr lang="en-US" dirty="0" smtClean="0"/>
              <a:t> </a:t>
            </a:r>
            <a:r>
              <a:rPr lang="en-GB" dirty="0" smtClean="0"/>
              <a:t>| </a:t>
            </a:r>
            <a:r>
              <a:rPr lang="en-US" dirty="0" smtClean="0"/>
              <a:t>Side </a:t>
            </a:r>
            <a:fld id="{CD923CB7-718D-FF45-8BB7-8649AC8A2A5F}" type="slidenum">
              <a:rPr lang="en-US" smtClean="0"/>
              <a:pPr/>
              <a:t>‹#›</a:t>
            </a:fld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18" name="Footer Placeholder 10"/>
          <p:cNvSpPr>
            <a:spLocks noGrp="1"/>
          </p:cNvSpPr>
          <p:nvPr>
            <p:ph type="ftr" sz="quarter" idx="16"/>
          </p:nvPr>
        </p:nvSpPr>
        <p:spPr>
          <a:xfrm>
            <a:off x="2206619" y="6182824"/>
            <a:ext cx="2895600" cy="350289"/>
          </a:xfrm>
          <a:prstGeom prst="rect">
            <a:avLst/>
          </a:prstGeom>
        </p:spPr>
        <p:txBody>
          <a:bodyPr lIns="0" anchor="t"/>
          <a:lstStyle>
            <a:lvl1pPr algn="l">
              <a:defRPr sz="1000">
                <a:latin typeface="Source Code Pro"/>
                <a:cs typeface="Source Code Pro"/>
              </a:defRPr>
            </a:lvl1pPr>
          </a:lstStyle>
          <a:p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137475" y="1594556"/>
            <a:ext cx="2584328" cy="79139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13C23"/>
                </a:solidFill>
                <a:latin typeface="Source Sans Pro Semibold"/>
                <a:cs typeface="Source Sans Pro Semibold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8683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224" y="489336"/>
            <a:ext cx="1812285" cy="1044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25935"/>
            <a:ext cx="5739295" cy="1068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573929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"/>
          </p:nvPr>
        </p:nvSpPr>
        <p:spPr>
          <a:xfrm>
            <a:off x="457199" y="6182824"/>
            <a:ext cx="1749420" cy="350289"/>
          </a:xfrm>
          <a:prstGeom prst="rect">
            <a:avLst/>
          </a:prstGeom>
        </p:spPr>
        <p:txBody>
          <a:bodyPr rIns="0" anchor="t"/>
          <a:lstStyle>
            <a:lvl1pPr algn="l">
              <a:defRPr sz="1000">
                <a:solidFill>
                  <a:srgbClr val="E13C23"/>
                </a:solidFill>
                <a:latin typeface="Source Code Pro"/>
                <a:cs typeface="Source Code Pro"/>
              </a:defRPr>
            </a:lvl1pPr>
          </a:lstStyle>
          <a:p>
            <a:fld id="{CA93D0B8-54FE-C34F-8E4A-F567D1C70BF9}" type="datetimeFigureOut">
              <a:rPr lang="en-US" smtClean="0"/>
              <a:pPr/>
              <a:t>2/14/2015</a:t>
            </a:fld>
            <a:r>
              <a:rPr lang="en-US" dirty="0" smtClean="0"/>
              <a:t> </a:t>
            </a:r>
            <a:r>
              <a:rPr lang="en-GB" dirty="0" smtClean="0"/>
              <a:t>| </a:t>
            </a:r>
            <a:r>
              <a:rPr lang="en-US" dirty="0" smtClean="0"/>
              <a:t>Side </a:t>
            </a:r>
            <a:fld id="{CD923CB7-718D-FF45-8BB7-8649AC8A2A5F}" type="slidenum">
              <a:rPr lang="en-US" smtClean="0"/>
              <a:pPr/>
              <a:t>‹#›</a:t>
            </a:fld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206619" y="6182824"/>
            <a:ext cx="2895600" cy="350289"/>
          </a:xfrm>
          <a:prstGeom prst="rect">
            <a:avLst/>
          </a:prstGeom>
        </p:spPr>
        <p:txBody>
          <a:bodyPr lIns="0" anchor="t"/>
          <a:lstStyle>
            <a:lvl1pPr algn="l">
              <a:defRPr sz="1000">
                <a:solidFill>
                  <a:srgbClr val="E13C23"/>
                </a:solidFill>
                <a:latin typeface="Source Code Pro"/>
                <a:cs typeface="Source Code Pro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 spc="100">
          <a:solidFill>
            <a:srgbClr val="3C3C50"/>
          </a:solidFill>
          <a:latin typeface="Bebas Neue Bold"/>
          <a:ea typeface="+mj-ea"/>
          <a:cs typeface="Bebas Neue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3C3C50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3C3C50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C3C50"/>
          </a:solidFill>
          <a:latin typeface="Source Sans Pro"/>
          <a:ea typeface="+mn-ea"/>
          <a:cs typeface="Source Sans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3C3C50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3C3C50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kfukkfum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/>
      </a:bodyPr>
      <a:lstStyle>
        <a:defPPr algn="r">
          <a:lnSpc>
            <a:spcPct val="100000"/>
          </a:lnSpc>
          <a:spcBef>
            <a:spcPts val="0"/>
          </a:spcBef>
          <a:defRPr sz="2000" spc="0" noProof="0" dirty="0" smtClean="0">
            <a:solidFill>
              <a:srgbClr val="3C3C50"/>
            </a:solidFill>
            <a:latin typeface="Source Sans Pro Semibold"/>
            <a:cs typeface="Source Sans Pro Semi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Powerpoint-kfukkfum (2)</Template>
  <TotalTime>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Bebas Neue Bold</vt:lpstr>
      <vt:lpstr>Bebas Neue Book</vt:lpstr>
      <vt:lpstr>Calibri</vt:lpstr>
      <vt:lpstr>Source Code Pro</vt:lpstr>
      <vt:lpstr>Source Sans Pro</vt:lpstr>
      <vt:lpstr>Source Sans Pro Semibold</vt:lpstr>
      <vt:lpstr>Powerpoint-kfukkfum (2)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Inger Nygaard</dc:creator>
  <cp:lastModifiedBy>Frode Dyrdal</cp:lastModifiedBy>
  <cp:revision>5</cp:revision>
  <dcterms:created xsi:type="dcterms:W3CDTF">2015-01-09T10:00:09Z</dcterms:created>
  <dcterms:modified xsi:type="dcterms:W3CDTF">2015-02-14T00:55:18Z</dcterms:modified>
</cp:coreProperties>
</file>